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Images slides is image1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The image1</a:t>
            </a:r>
          </a:p>
        </p:txBody>
      </p:sp>
      <p:pic>
        <p:nvPicPr>
          <p:cNvPr id="4" name="Picture 3" descr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Images slides is image2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The image2</a:t>
            </a:r>
          </a:p>
        </p:txBody>
      </p:sp>
      <p:pic>
        <p:nvPicPr>
          <p:cNvPr id="4" name="Picture 3" descr="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Images slides is image3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The image3</a:t>
            </a:r>
          </a:p>
        </p:txBody>
      </p:sp>
      <p:pic>
        <p:nvPicPr>
          <p:cNvPr id="4" name="Picture 3" descr="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Images slides is image4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The image4</a:t>
            </a:r>
          </a:p>
        </p:txBody>
      </p:sp>
      <p:pic>
        <p:nvPicPr>
          <p:cNvPr id="4" name="Picture 3" descr="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This Images slides is image5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The image5</a:t>
            </a:r>
          </a:p>
        </p:txBody>
      </p:sp>
      <p:pic>
        <p:nvPicPr>
          <p:cNvPr id="4" name="Picture 3" descr="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86000"/>
            <a:ext cx="3657600" cy="365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